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34"/>
  </p:notesMasterIdLst>
  <p:sldIdLst>
    <p:sldId id="338" r:id="rId3"/>
    <p:sldId id="341" r:id="rId4"/>
    <p:sldId id="351" r:id="rId5"/>
    <p:sldId id="259" r:id="rId6"/>
    <p:sldId id="342" r:id="rId7"/>
    <p:sldId id="357" r:id="rId8"/>
    <p:sldId id="391" r:id="rId9"/>
    <p:sldId id="392" r:id="rId10"/>
    <p:sldId id="397" r:id="rId11"/>
    <p:sldId id="398" r:id="rId12"/>
    <p:sldId id="399" r:id="rId13"/>
    <p:sldId id="400" r:id="rId14"/>
    <p:sldId id="401" r:id="rId15"/>
    <p:sldId id="402" r:id="rId16"/>
    <p:sldId id="337" r:id="rId17"/>
    <p:sldId id="393" r:id="rId18"/>
    <p:sldId id="256" r:id="rId19"/>
    <p:sldId id="369" r:id="rId20"/>
    <p:sldId id="370" r:id="rId21"/>
    <p:sldId id="371" r:id="rId22"/>
    <p:sldId id="372" r:id="rId23"/>
    <p:sldId id="373" r:id="rId24"/>
    <p:sldId id="394" r:id="rId25"/>
    <p:sldId id="269" r:id="rId26"/>
    <p:sldId id="277" r:id="rId27"/>
    <p:sldId id="356" r:id="rId28"/>
    <p:sldId id="403" r:id="rId29"/>
    <p:sldId id="301" r:id="rId30"/>
    <p:sldId id="404" r:id="rId31"/>
    <p:sldId id="368" r:id="rId32"/>
    <p:sldId id="395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9C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E2C837-8707-A341-B2EB-D849DDDDF9F4}" v="47" dt="2026-05-17T04:04:53.7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32"/>
    <p:restoredTop sz="94521"/>
  </p:normalViewPr>
  <p:slideViewPr>
    <p:cSldViewPr snapToGrid="0">
      <p:cViewPr varScale="1">
        <p:scale>
          <a:sx n="97" d="100"/>
          <a:sy n="97" d="100"/>
        </p:scale>
        <p:origin x="208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microsoft.com/office/2016/11/relationships/changesInfo" Target="changesInfos/changesInfo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paza Romero, Fany" userId="c206fe4a-b855-49cf-ba2a-dab6bc2f96a0" providerId="ADAL" clId="{1277300B-17A6-504E-8C55-C012D2DE58E0}"/>
    <pc:docChg chg="custSel addSld delSld modSld delMainMaster">
      <pc:chgData name="Apaza Romero, Fany" userId="c206fe4a-b855-49cf-ba2a-dab6bc2f96a0" providerId="ADAL" clId="{1277300B-17A6-504E-8C55-C012D2DE58E0}" dt="2026-05-17T04:05:25.955" v="858" actId="20577"/>
      <pc:docMkLst>
        <pc:docMk/>
      </pc:docMkLst>
      <pc:sldChg chg="modSp mod modAnim">
        <pc:chgData name="Apaza Romero, Fany" userId="c206fe4a-b855-49cf-ba2a-dab6bc2f96a0" providerId="ADAL" clId="{1277300B-17A6-504E-8C55-C012D2DE58E0}" dt="2026-05-17T04:02:29.075" v="820" actId="1076"/>
        <pc:sldMkLst>
          <pc:docMk/>
          <pc:sldMk cId="2352171954" sldId="259"/>
        </pc:sldMkLst>
        <pc:spChg chg="mod">
          <ac:chgData name="Apaza Romero, Fany" userId="c206fe4a-b855-49cf-ba2a-dab6bc2f96a0" providerId="ADAL" clId="{1277300B-17A6-504E-8C55-C012D2DE58E0}" dt="2026-05-17T04:02:29.075" v="820" actId="1076"/>
          <ac:spMkLst>
            <pc:docMk/>
            <pc:sldMk cId="2352171954" sldId="259"/>
            <ac:spMk id="14" creationId="{1BB38264-F6DC-622A-5BB1-203D52B31573}"/>
          </ac:spMkLst>
        </pc:spChg>
      </pc:sldChg>
      <pc:sldChg chg="modSp mod">
        <pc:chgData name="Apaza Romero, Fany" userId="c206fe4a-b855-49cf-ba2a-dab6bc2f96a0" providerId="ADAL" clId="{1277300B-17A6-504E-8C55-C012D2DE58E0}" dt="2026-05-14T00:39:30.230" v="532" actId="1076"/>
        <pc:sldMkLst>
          <pc:docMk/>
          <pc:sldMk cId="3251305457" sldId="277"/>
        </pc:sldMkLst>
        <pc:spChg chg="mod">
          <ac:chgData name="Apaza Romero, Fany" userId="c206fe4a-b855-49cf-ba2a-dab6bc2f96a0" providerId="ADAL" clId="{1277300B-17A6-504E-8C55-C012D2DE58E0}" dt="2026-05-14T00:39:30.230" v="532" actId="1076"/>
          <ac:spMkLst>
            <pc:docMk/>
            <pc:sldMk cId="3251305457" sldId="277"/>
            <ac:spMk id="6" creationId="{07653D63-0DCE-645E-D20A-D77A2CEF764B}"/>
          </ac:spMkLst>
        </pc:spChg>
      </pc:sldChg>
      <pc:sldChg chg="modSp mod">
        <pc:chgData name="Apaza Romero, Fany" userId="c206fe4a-b855-49cf-ba2a-dab6bc2f96a0" providerId="ADAL" clId="{1277300B-17A6-504E-8C55-C012D2DE58E0}" dt="2026-05-14T13:12:10.971" v="740" actId="20577"/>
        <pc:sldMkLst>
          <pc:docMk/>
          <pc:sldMk cId="771025903" sldId="302"/>
        </pc:sldMkLst>
        <pc:spChg chg="mod">
          <ac:chgData name="Apaza Romero, Fany" userId="c206fe4a-b855-49cf-ba2a-dab6bc2f96a0" providerId="ADAL" clId="{1277300B-17A6-504E-8C55-C012D2DE58E0}" dt="2026-05-14T13:12:10.971" v="740" actId="20577"/>
          <ac:spMkLst>
            <pc:docMk/>
            <pc:sldMk cId="771025903" sldId="302"/>
            <ac:spMk id="5" creationId="{1C1C5B1C-41C8-5FE6-B428-8C303645F103}"/>
          </ac:spMkLst>
        </pc:spChg>
      </pc:sldChg>
      <pc:sldChg chg="add">
        <pc:chgData name="Apaza Romero, Fany" userId="c206fe4a-b855-49cf-ba2a-dab6bc2f96a0" providerId="ADAL" clId="{1277300B-17A6-504E-8C55-C012D2DE58E0}" dt="2026-05-14T00:38:21.230" v="512"/>
        <pc:sldMkLst>
          <pc:docMk/>
          <pc:sldMk cId="465619648" sldId="335"/>
        </pc:sldMkLst>
      </pc:sldChg>
      <pc:sldChg chg="modSp mod">
        <pc:chgData name="Apaza Romero, Fany" userId="c206fe4a-b855-49cf-ba2a-dab6bc2f96a0" providerId="ADAL" clId="{1277300B-17A6-504E-8C55-C012D2DE58E0}" dt="2026-05-14T00:39:02.599" v="522" actId="1076"/>
        <pc:sldMkLst>
          <pc:docMk/>
          <pc:sldMk cId="3362642490" sldId="337"/>
        </pc:sldMkLst>
        <pc:spChg chg="mod">
          <ac:chgData name="Apaza Romero, Fany" userId="c206fe4a-b855-49cf-ba2a-dab6bc2f96a0" providerId="ADAL" clId="{1277300B-17A6-504E-8C55-C012D2DE58E0}" dt="2026-05-14T00:39:02.599" v="522" actId="1076"/>
          <ac:spMkLst>
            <pc:docMk/>
            <pc:sldMk cId="3362642490" sldId="337"/>
            <ac:spMk id="6" creationId="{65172D65-09E1-A3F3-7430-018768D0F40C}"/>
          </ac:spMkLst>
        </pc:spChg>
      </pc:sldChg>
      <pc:sldChg chg="addSp delSp modSp mod delAnim modAnim">
        <pc:chgData name="Apaza Romero, Fany" userId="c206fe4a-b855-49cf-ba2a-dab6bc2f96a0" providerId="ADAL" clId="{1277300B-17A6-504E-8C55-C012D2DE58E0}" dt="2026-05-14T00:36:29.673" v="480"/>
        <pc:sldMkLst>
          <pc:docMk/>
          <pc:sldMk cId="1508594896" sldId="342"/>
        </pc:sldMkLst>
        <pc:spChg chg="mod">
          <ac:chgData name="Apaza Romero, Fany" userId="c206fe4a-b855-49cf-ba2a-dab6bc2f96a0" providerId="ADAL" clId="{1277300B-17A6-504E-8C55-C012D2DE58E0}" dt="2026-05-14T00:14:45.988" v="25" actId="20577"/>
          <ac:spMkLst>
            <pc:docMk/>
            <pc:sldMk cId="1508594896" sldId="342"/>
            <ac:spMk id="2" creationId="{6C24F9B7-3452-2B5F-FB41-962864464307}"/>
          </ac:spMkLst>
        </pc:spChg>
        <pc:spChg chg="mod">
          <ac:chgData name="Apaza Romero, Fany" userId="c206fe4a-b855-49cf-ba2a-dab6bc2f96a0" providerId="ADAL" clId="{1277300B-17A6-504E-8C55-C012D2DE58E0}" dt="2026-05-14T00:36:10.027" v="472" actId="1076"/>
          <ac:spMkLst>
            <pc:docMk/>
            <pc:sldMk cId="1508594896" sldId="342"/>
            <ac:spMk id="3" creationId="{31CB6A2A-CFF0-55D5-8AC7-A5960C5B5D58}"/>
          </ac:spMkLst>
        </pc:spChg>
        <pc:picChg chg="add mod">
          <ac:chgData name="Apaza Romero, Fany" userId="c206fe4a-b855-49cf-ba2a-dab6bc2f96a0" providerId="ADAL" clId="{1277300B-17A6-504E-8C55-C012D2DE58E0}" dt="2026-05-14T00:36:24.674" v="477"/>
          <ac:picMkLst>
            <pc:docMk/>
            <pc:sldMk cId="1508594896" sldId="342"/>
            <ac:picMk id="7" creationId="{E05805F5-B224-BBAC-6D18-A665D5450EE9}"/>
          </ac:picMkLst>
        </pc:picChg>
      </pc:sldChg>
      <pc:sldChg chg="modSp mod">
        <pc:chgData name="Apaza Romero, Fany" userId="c206fe4a-b855-49cf-ba2a-dab6bc2f96a0" providerId="ADAL" clId="{1277300B-17A6-504E-8C55-C012D2DE58E0}" dt="2026-05-14T13:11:27.931" v="730" actId="20577"/>
        <pc:sldMkLst>
          <pc:docMk/>
          <pc:sldMk cId="748930296" sldId="353"/>
        </pc:sldMkLst>
        <pc:spChg chg="mod">
          <ac:chgData name="Apaza Romero, Fany" userId="c206fe4a-b855-49cf-ba2a-dab6bc2f96a0" providerId="ADAL" clId="{1277300B-17A6-504E-8C55-C012D2DE58E0}" dt="2026-05-14T13:11:27.931" v="730" actId="20577"/>
          <ac:spMkLst>
            <pc:docMk/>
            <pc:sldMk cId="748930296" sldId="353"/>
            <ac:spMk id="5" creationId="{8C9227C1-A6A2-FCAD-D1FB-EFD93D137A8A}"/>
          </ac:spMkLst>
        </pc:spChg>
      </pc:sldChg>
      <pc:sldChg chg="addSp delSp modSp mod delAnim modAnim">
        <pc:chgData name="Apaza Romero, Fany" userId="c206fe4a-b855-49cf-ba2a-dab6bc2f96a0" providerId="ADAL" clId="{1277300B-17A6-504E-8C55-C012D2DE58E0}" dt="2026-05-17T04:05:25.955" v="858" actId="20577"/>
        <pc:sldMkLst>
          <pc:docMk/>
          <pc:sldMk cId="787134593" sldId="356"/>
        </pc:sldMkLst>
        <pc:spChg chg="mod">
          <ac:chgData name="Apaza Romero, Fany" userId="c206fe4a-b855-49cf-ba2a-dab6bc2f96a0" providerId="ADAL" clId="{1277300B-17A6-504E-8C55-C012D2DE58E0}" dt="2026-05-14T13:10:33.511" v="719" actId="20577"/>
          <ac:spMkLst>
            <pc:docMk/>
            <pc:sldMk cId="787134593" sldId="356"/>
            <ac:spMk id="2" creationId="{9FFF0714-52EB-BDF7-1E55-EB230CBE7648}"/>
          </ac:spMkLst>
        </pc:spChg>
        <pc:spChg chg="mod">
          <ac:chgData name="Apaza Romero, Fany" userId="c206fe4a-b855-49cf-ba2a-dab6bc2f96a0" providerId="ADAL" clId="{1277300B-17A6-504E-8C55-C012D2DE58E0}" dt="2026-05-17T04:05:25.955" v="858" actId="20577"/>
          <ac:spMkLst>
            <pc:docMk/>
            <pc:sldMk cId="787134593" sldId="356"/>
            <ac:spMk id="8" creationId="{CD3D195A-970E-1657-4E18-04ED4D172206}"/>
          </ac:spMkLst>
        </pc:spChg>
        <pc:spChg chg="mod">
          <ac:chgData name="Apaza Romero, Fany" userId="c206fe4a-b855-49cf-ba2a-dab6bc2f96a0" providerId="ADAL" clId="{1277300B-17A6-504E-8C55-C012D2DE58E0}" dt="2026-05-14T00:39:51.574" v="546" actId="20577"/>
          <ac:spMkLst>
            <pc:docMk/>
            <pc:sldMk cId="787134593" sldId="356"/>
            <ac:spMk id="9" creationId="{B2C42FFB-A6D8-62FF-D494-5917BC577897}"/>
          </ac:spMkLst>
        </pc:spChg>
        <pc:picChg chg="add mod">
          <ac:chgData name="Apaza Romero, Fany" userId="c206fe4a-b855-49cf-ba2a-dab6bc2f96a0" providerId="ADAL" clId="{1277300B-17A6-504E-8C55-C012D2DE58E0}" dt="2026-05-17T04:05:11.829" v="857" actId="1076"/>
          <ac:picMkLst>
            <pc:docMk/>
            <pc:sldMk cId="787134593" sldId="356"/>
            <ac:picMk id="3" creationId="{23FB1F43-BA4E-FCB7-D32B-CC0538832DBD}"/>
          </ac:picMkLst>
        </pc:picChg>
      </pc:sldChg>
      <pc:sldChg chg="delSp modSp add mod delAnim">
        <pc:chgData name="Apaza Romero, Fany" userId="c206fe4a-b855-49cf-ba2a-dab6bc2f96a0" providerId="ADAL" clId="{1277300B-17A6-504E-8C55-C012D2DE58E0}" dt="2026-05-17T04:04:15.121" v="841" actId="20577"/>
        <pc:sldMkLst>
          <pc:docMk/>
          <pc:sldMk cId="3893543140" sldId="357"/>
        </pc:sldMkLst>
        <pc:spChg chg="mod">
          <ac:chgData name="Apaza Romero, Fany" userId="c206fe4a-b855-49cf-ba2a-dab6bc2f96a0" providerId="ADAL" clId="{1277300B-17A6-504E-8C55-C012D2DE58E0}" dt="2026-05-14T00:36:41.500" v="482" actId="1076"/>
          <ac:spMkLst>
            <pc:docMk/>
            <pc:sldMk cId="3893543140" sldId="357"/>
            <ac:spMk id="3" creationId="{438962D3-5265-38B9-53C0-C1D7823A91EC}"/>
          </ac:spMkLst>
        </pc:spChg>
        <pc:spChg chg="mod">
          <ac:chgData name="Apaza Romero, Fany" userId="c206fe4a-b855-49cf-ba2a-dab6bc2f96a0" providerId="ADAL" clId="{1277300B-17A6-504E-8C55-C012D2DE58E0}" dt="2026-05-17T04:04:15.121" v="841" actId="20577"/>
          <ac:spMkLst>
            <pc:docMk/>
            <pc:sldMk cId="3893543140" sldId="357"/>
            <ac:spMk id="14" creationId="{035D3721-91C8-1DA3-02D6-5235FAC4A0D1}"/>
          </ac:spMkLst>
        </pc:spChg>
      </pc:sldChg>
      <pc:sldChg chg="add">
        <pc:chgData name="Apaza Romero, Fany" userId="c206fe4a-b855-49cf-ba2a-dab6bc2f96a0" providerId="ADAL" clId="{1277300B-17A6-504E-8C55-C012D2DE58E0}" dt="2026-05-14T00:36:20.804" v="476"/>
        <pc:sldMkLst>
          <pc:docMk/>
          <pc:sldMk cId="3541126444" sldId="358"/>
        </pc:sldMkLst>
      </pc:sldChg>
      <pc:sldChg chg="modSp add del mod setBg">
        <pc:chgData name="Apaza Romero, Fany" userId="c206fe4a-b855-49cf-ba2a-dab6bc2f96a0" providerId="ADAL" clId="{1277300B-17A6-504E-8C55-C012D2DE58E0}" dt="2026-05-17T04:04:38.214" v="850" actId="1035"/>
        <pc:sldMkLst>
          <pc:docMk/>
          <pc:sldMk cId="170803360" sldId="359"/>
        </pc:sldMkLst>
        <pc:spChg chg="mod">
          <ac:chgData name="Apaza Romero, Fany" userId="c206fe4a-b855-49cf-ba2a-dab6bc2f96a0" providerId="ADAL" clId="{1277300B-17A6-504E-8C55-C012D2DE58E0}" dt="2026-05-17T04:04:38.214" v="850" actId="1035"/>
          <ac:spMkLst>
            <pc:docMk/>
            <pc:sldMk cId="170803360" sldId="359"/>
            <ac:spMk id="3" creationId="{8E0D6063-C602-F7F5-4C8F-C8C2A3DAE57C}"/>
          </ac:spMkLst>
        </pc:spChg>
      </pc:sldChg>
      <pc:sldChg chg="add del setBg modAnim">
        <pc:chgData name="Apaza Romero, Fany" userId="c206fe4a-b855-49cf-ba2a-dab6bc2f96a0" providerId="ADAL" clId="{1277300B-17A6-504E-8C55-C012D2DE58E0}" dt="2026-05-17T04:04:47.401" v="851"/>
        <pc:sldMkLst>
          <pc:docMk/>
          <pc:sldMk cId="3831075789" sldId="361"/>
        </pc:sldMkLst>
      </pc:sldChg>
      <pc:sldChg chg="modSp add del mod setBg modAnim">
        <pc:chgData name="Apaza Romero, Fany" userId="c206fe4a-b855-49cf-ba2a-dab6bc2f96a0" providerId="ADAL" clId="{1277300B-17A6-504E-8C55-C012D2DE58E0}" dt="2026-05-17T04:04:58.493" v="856" actId="1036"/>
        <pc:sldMkLst>
          <pc:docMk/>
          <pc:sldMk cId="4219211974" sldId="366"/>
        </pc:sldMkLst>
        <pc:spChg chg="mod">
          <ac:chgData name="Apaza Romero, Fany" userId="c206fe4a-b855-49cf-ba2a-dab6bc2f96a0" providerId="ADAL" clId="{1277300B-17A6-504E-8C55-C012D2DE58E0}" dt="2026-05-17T04:04:58.493" v="856" actId="1036"/>
          <ac:spMkLst>
            <pc:docMk/>
            <pc:sldMk cId="4219211974" sldId="366"/>
            <ac:spMk id="6" creationId="{AF49AB3A-A7C8-4A21-567F-F627F05AFB37}"/>
          </ac:spMkLst>
        </pc:spChg>
        <pc:picChg chg="mod">
          <ac:chgData name="Apaza Romero, Fany" userId="c206fe4a-b855-49cf-ba2a-dab6bc2f96a0" providerId="ADAL" clId="{1277300B-17A6-504E-8C55-C012D2DE58E0}" dt="2026-05-17T04:04:52.269" v="852" actId="1076"/>
          <ac:picMkLst>
            <pc:docMk/>
            <pc:sldMk cId="4219211974" sldId="366"/>
            <ac:picMk id="10" creationId="{44F5D795-0D85-A487-25C0-02F324C5AE9D}"/>
          </ac:picMkLst>
        </pc:picChg>
      </pc:sldChg>
      <pc:sldChg chg="modSp add mod">
        <pc:chgData name="Apaza Romero, Fany" userId="c206fe4a-b855-49cf-ba2a-dab6bc2f96a0" providerId="ADAL" clId="{1277300B-17A6-504E-8C55-C012D2DE58E0}" dt="2026-05-14T13:11:38.628" v="733" actId="20577"/>
        <pc:sldMkLst>
          <pc:docMk/>
          <pc:sldMk cId="167318975" sldId="367"/>
        </pc:sldMkLst>
        <pc:spChg chg="mod">
          <ac:chgData name="Apaza Romero, Fany" userId="c206fe4a-b855-49cf-ba2a-dab6bc2f96a0" providerId="ADAL" clId="{1277300B-17A6-504E-8C55-C012D2DE58E0}" dt="2026-05-14T13:11:38.628" v="733" actId="20577"/>
          <ac:spMkLst>
            <pc:docMk/>
            <pc:sldMk cId="167318975" sldId="367"/>
            <ac:spMk id="5" creationId="{544333F8-BB6A-959A-7985-E2A5B1FEB26F}"/>
          </ac:spMkLst>
        </pc:spChg>
      </pc:sldChg>
      <pc:sldChg chg="add">
        <pc:chgData name="Apaza Romero, Fany" userId="c206fe4a-b855-49cf-ba2a-dab6bc2f96a0" providerId="ADAL" clId="{1277300B-17A6-504E-8C55-C012D2DE58E0}" dt="2026-05-14T13:11:53.533" v="736"/>
        <pc:sldMkLst>
          <pc:docMk/>
          <pc:sldMk cId="1454920144" sldId="368"/>
        </pc:sldMkLst>
      </pc:sldChg>
      <pc:sldChg chg="addSp modSp new">
        <pc:chgData name="Apaza Romero, Fany" userId="c206fe4a-b855-49cf-ba2a-dab6bc2f96a0" providerId="ADAL" clId="{1277300B-17A6-504E-8C55-C012D2DE58E0}" dt="2026-05-15T01:36:06.967" v="743"/>
        <pc:sldMkLst>
          <pc:docMk/>
          <pc:sldMk cId="2904143977" sldId="369"/>
        </pc:sldMkLst>
        <pc:spChg chg="add mod">
          <ac:chgData name="Apaza Romero, Fany" userId="c206fe4a-b855-49cf-ba2a-dab6bc2f96a0" providerId="ADAL" clId="{1277300B-17A6-504E-8C55-C012D2DE58E0}" dt="2026-05-15T01:36:06.967" v="743"/>
          <ac:spMkLst>
            <pc:docMk/>
            <pc:sldMk cId="2904143977" sldId="369"/>
            <ac:spMk id="3" creationId="{BFF1E9D8-70E8-1C8D-332B-8A96F03B749F}"/>
          </ac:spMkLst>
        </pc:spChg>
        <pc:picChg chg="add">
          <ac:chgData name="Apaza Romero, Fany" userId="c206fe4a-b855-49cf-ba2a-dab6bc2f96a0" providerId="ADAL" clId="{1277300B-17A6-504E-8C55-C012D2DE58E0}" dt="2026-05-15T01:35:51.764" v="742"/>
          <ac:picMkLst>
            <pc:docMk/>
            <pc:sldMk cId="2904143977" sldId="369"/>
            <ac:picMk id="2" creationId="{30BB0121-A96C-032D-F104-22F1C70289BA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5T01:38:12.074" v="771" actId="1076"/>
        <pc:sldMkLst>
          <pc:docMk/>
          <pc:sldMk cId="3635301525" sldId="370"/>
        </pc:sldMkLst>
        <pc:picChg chg="add mod modCrop">
          <ac:chgData name="Apaza Romero, Fany" userId="c206fe4a-b855-49cf-ba2a-dab6bc2f96a0" providerId="ADAL" clId="{1277300B-17A6-504E-8C55-C012D2DE58E0}" dt="2026-05-15T01:38:12.074" v="771" actId="1076"/>
          <ac:picMkLst>
            <pc:docMk/>
            <pc:sldMk cId="3635301525" sldId="370"/>
            <ac:picMk id="2" creationId="{CA0EAAF0-A32D-3BCF-CCBE-D4876907F94C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5T01:39:23.422" v="779" actId="1076"/>
        <pc:sldMkLst>
          <pc:docMk/>
          <pc:sldMk cId="1038347069" sldId="371"/>
        </pc:sldMkLst>
        <pc:picChg chg="add mod modCrop">
          <ac:chgData name="Apaza Romero, Fany" userId="c206fe4a-b855-49cf-ba2a-dab6bc2f96a0" providerId="ADAL" clId="{1277300B-17A6-504E-8C55-C012D2DE58E0}" dt="2026-05-15T01:39:23.422" v="779" actId="1076"/>
          <ac:picMkLst>
            <pc:docMk/>
            <pc:sldMk cId="1038347069" sldId="371"/>
            <ac:picMk id="2" creationId="{FAB6B6A2-4368-EB58-282F-8CF15EA952EC}"/>
          </ac:picMkLst>
        </pc:picChg>
      </pc:sldChg>
      <pc:sldChg chg="addSp delSp modSp new mod">
        <pc:chgData name="Apaza Romero, Fany" userId="c206fe4a-b855-49cf-ba2a-dab6bc2f96a0" providerId="ADAL" clId="{1277300B-17A6-504E-8C55-C012D2DE58E0}" dt="2026-05-15T01:41:17.717" v="789" actId="14100"/>
        <pc:sldMkLst>
          <pc:docMk/>
          <pc:sldMk cId="3773421950" sldId="372"/>
        </pc:sldMkLst>
        <pc:picChg chg="add mod modCrop">
          <ac:chgData name="Apaza Romero, Fany" userId="c206fe4a-b855-49cf-ba2a-dab6bc2f96a0" providerId="ADAL" clId="{1277300B-17A6-504E-8C55-C012D2DE58E0}" dt="2026-05-15T01:41:17.717" v="789" actId="14100"/>
          <ac:picMkLst>
            <pc:docMk/>
            <pc:sldMk cId="3773421950" sldId="372"/>
            <ac:picMk id="2" creationId="{2A12FA54-2199-2F1B-7066-7E28D525C73A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5T01:43:04.017" v="805" actId="732"/>
        <pc:sldMkLst>
          <pc:docMk/>
          <pc:sldMk cId="2507839766" sldId="373"/>
        </pc:sldMkLst>
        <pc:picChg chg="add mod modCrop">
          <ac:chgData name="Apaza Romero, Fany" userId="c206fe4a-b855-49cf-ba2a-dab6bc2f96a0" providerId="ADAL" clId="{1277300B-17A6-504E-8C55-C012D2DE58E0}" dt="2026-05-15T01:43:04.017" v="805" actId="732"/>
          <ac:picMkLst>
            <pc:docMk/>
            <pc:sldMk cId="2507839766" sldId="373"/>
            <ac:picMk id="2" creationId="{1CABBFA6-D681-C449-FCB9-9F9C4904C0D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D2CB5-473A-C840-AFBB-424B209F1A0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D3C6F-2BCF-B648-83FA-80582074F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52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707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81771-0399-071D-AF31-7FE623AE9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8876EC-66FF-4556-F103-EC7FA93FFE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49E456-6BC9-2F11-67F6-ABF619DB86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885593-3A23-84CD-C967-4F2D7DC71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223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0596A-BEC4-C0B6-2942-00AE4F058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D8F60F-891B-0DF0-F6C8-AC34D328B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40218-07F9-EAAC-CE61-7A0524B33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7ED15-48FC-F11A-BA93-2691A72DA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F685D-9A61-9A05-5417-7BDF24305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31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9B56D-DCC5-534E-CBDD-FA67BF5AE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7E6BAF-6B52-78C8-BA56-8892BF44D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0C7B5-8CB4-E3CD-8EF3-7B1C45C71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0C27C-A7BA-8AFB-E86B-B9B8F98D1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9C5B3-CAAA-DD47-5C30-FDCD0C74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262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093AD2-B14C-5580-5058-3EDCFA451B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9F511-FD3C-3900-E242-1447E6AE4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5D856-851D-5BCA-13FC-76B85B5B2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797E2-05DD-42C7-C071-6AC459563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6B3A5-3066-AFE5-D056-81804975E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15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D31F2-40D7-3260-E08A-2CD002FAD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F2DCD8-8CF2-4E6B-B1F4-971B2990B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9B813-3400-EB9D-8EFD-4AB885864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96C28-4F5F-13C0-056E-BF2BA353B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A0D2D-1863-41F4-0A5D-364DBCCA0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49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4A606-E99D-C260-7317-809BFCE08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93E66-AE48-9CFF-3DA2-31B8681FB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8C3CB-9D40-B03A-E073-1E6512E6D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0D1F6-C14E-0917-E803-B7E2E1285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6EEFC-D36B-01DE-D12F-D8E206616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90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8212B-F376-1E5F-925C-A2CF8AA21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B80AAB-52B4-60A2-A906-AF1EB70D1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B059A-72C5-5D21-315C-9EEB6C1F3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69E99-7AD6-6D32-FF42-DF0BB6CA9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64E36-8222-8793-56D9-4F9314C94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47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F1F58-D6C4-EE19-12B5-315609618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BF5A9-7A79-4206-C3EB-A1E85BB16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C878B-0BDA-2946-2F17-69313ACCC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7CF20B-0FD8-C10E-637E-256A797F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323157-327F-0F9E-3D57-00247955D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0AB157-9214-0F65-D7AB-5A839A65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78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54A07-3198-E0E2-8BB8-4BEE4FF8F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0EB01-C89F-EB6C-EF06-667531C15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4583DB-EC25-F259-6B8A-76BBC3E74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6CC94A-7426-0562-1295-F938DE6BD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74F32E-0F2A-9707-8137-3F778759B4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F28735-281C-82CA-CA91-5AA9ED268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BCDB0B-303E-9F5A-8539-E629E239F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7BB7F2-52AC-701C-41D5-A45467784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959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7D60F-D243-DC7C-2B08-7E5365C6C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E09461-5E2C-09BE-DAF1-9D8B4F44E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C15002-36DC-5545-7512-60321E157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E2F46D-7A3D-5715-9137-9FFD8367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534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88E065-4B2C-F6F0-BA5B-A0AC9E1E6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1D5E6E-859A-96EC-76B5-45E7F0468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4C430-6C11-8B23-C401-B18FD0DCA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191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A6AEE-CC3B-8CAD-569E-D9C36D777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5F3C5-9BA4-DC57-EA92-6F9933097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AE5A82-BE79-D70C-86F4-47ABF9B3CE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16C392-8E07-F2AE-17B9-1BDB6016A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D4BA6-AB6B-1C56-1C94-6C425B643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7B0A9-A284-B5E0-B91F-D3171ACE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7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1F7D0-51F5-FC07-14FF-71E98B1BE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E4AF2-2398-68B4-3847-723F0CF12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0D294-E049-D054-8A8C-39E7257BC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B2A29-3294-63EF-C830-60990E347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6510F-5D32-1B6D-8806-2C434236D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75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50BCB-E753-EDE7-3EF3-0A5AD6CF4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EE65A2-886A-BA70-A621-40620CA74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9238EF-AB6A-D887-C682-2BD25AC622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7A38A6-1C42-C8CF-6CDE-7A66C13C9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22B21B-DF56-81E6-BB20-CE6D30C34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6E6DD-5296-D69B-3CBD-E4E8AC245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37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84467-43D5-2D59-7B31-47B020ECC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960EF3-1CCC-861A-DD91-E2BC683B7C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416F1-143B-DCA4-99AB-3370BA9AE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A42E6-111A-272A-4F86-570259704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20B28-3DB8-91B7-7478-C54375B29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133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5D5277-8FE6-AD09-9830-BD3295401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99BFE9-52FA-75A3-953F-EC5B1A151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C6227-BADD-1772-D5E5-17D461B15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BE13E-670E-CB49-F4E3-38D3D3C46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B5DA7-663F-6412-B538-32BE8B5F4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559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C26EA-C25A-345D-CF1C-F582D1146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CCC03-A90B-4FF1-5F51-36FB77994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088FA-D485-C5D3-41AE-BAE1965E4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D5A9E-57A9-451F-2682-A1DB5CCBA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E5159-5AA5-1140-3DFE-BC9253329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12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CD702-D741-39A9-636E-92DAEA93B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D824-831C-A3BD-420D-CB05CBAD71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5BF7DB-A94C-38C4-D24B-525758E50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96099D-0BE8-A941-E285-70557F9EE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C2FC45-C4E0-E364-B567-F20C21FA3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AB5E2-36BB-733E-6DC6-70854B63F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886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4258B-B9FC-F29F-D731-B71C159DA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5841A4-65CB-3ECD-D472-FD2C4EADD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AD4D8-4176-7EE3-54B6-B7790200B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EDCB7C-0489-095D-0436-E032BDF573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081A24-857C-C7E5-8314-73E8F52E81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26E39E-71CC-229F-65C2-9D83A8372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9589E9-1DD9-8B4B-DCE2-E95EB9048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4AF5FD-D813-EF98-C15C-BC8E586DA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7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AC49F-F2DD-E76C-B15A-EA3410662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FD643-F558-E30E-3CFB-F2CCDD7DA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87560-11F0-BD4A-D985-C129C3ADA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7619C-18FB-570F-18D9-8F2069F09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3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CB6665-B5B4-F745-9CBF-183228BC1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A602CE-866F-4ECF-3E0C-81FA40594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194BD-118E-D123-5021-859286E83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0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7E322-F66D-643D-6851-71276910A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40A5D-A40B-48DA-CC05-4D1DCB11C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74D6B-4B27-F562-3CA1-AB9961C31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099438-3EF8-4062-DA21-DC359B890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A12C5D-2E07-6EF7-CEEF-D1A2AB17F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C5294-EC17-6564-6BF4-FD53F920B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451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DF924-D573-AD61-485F-C372FEC6F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A48664-9700-F3F4-883B-D69073441D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14FC6-B350-3322-B965-87A0450CF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5B7A70-B13D-5782-B94F-4D44B928C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7020F9-5ECA-7DAF-91E6-C3A935E58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286830-8B31-B377-1872-512A273DD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7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E9EB87-47C2-96AC-0A6D-FFE58CDC5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B0719-C7DF-C8BB-8A92-B415798BC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790BF-E3F7-D496-E781-E8DA0E8616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A23D9-0B6F-F001-CCC8-49047E6A22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008C0-3860-8E7C-88A3-6DA7E5246E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9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C21D6F-AFDB-9336-EEE0-764EB2DB2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E67AB-6412-0A0F-E5A1-E95FC395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F436E-980C-AA70-F25E-93AA5F2A6F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F7BDD-075A-0E00-48C3-CACC0AD55D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3B2B8-3106-684B-6666-C8B4BA7E9C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0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4.png"/><Relationship Id="rId4" Type="http://schemas.openxmlformats.org/officeDocument/2006/relationships/image" Target="../media/image1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6906EF-A6C5-BABD-57D8-D025C531E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1EC29F-5CEE-1A28-A06A-6A3677477B89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D38D1F-B3D7-D033-9F1E-88D2AE467A50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08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018DFF-6B6E-2E73-6AEC-2003A4975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450F4A1-D244-9DEF-4316-03B8FE9EC1BB}"/>
              </a:ext>
            </a:extLst>
          </p:cNvPr>
          <p:cNvSpPr/>
          <p:nvPr/>
        </p:nvSpPr>
        <p:spPr>
          <a:xfrm>
            <a:off x="-1970830" y="276462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D7AE90-38E7-283B-D778-129E2CC74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948" y="90460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Thank You, Jesus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700B276-9B26-AC6A-A339-67FCE0A737FE}"/>
              </a:ext>
            </a:extLst>
          </p:cNvPr>
          <p:cNvSpPr txBox="1">
            <a:spLocks/>
          </p:cNvSpPr>
          <p:nvPr/>
        </p:nvSpPr>
        <p:spPr>
          <a:xfrm>
            <a:off x="584883" y="269169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E785B21-A9F0-226A-6088-35F05F2F070C}"/>
              </a:ext>
            </a:extLst>
          </p:cNvPr>
          <p:cNvSpPr txBox="1">
            <a:spLocks/>
          </p:cNvSpPr>
          <p:nvPr/>
        </p:nvSpPr>
        <p:spPr>
          <a:xfrm>
            <a:off x="656948" y="1389632"/>
            <a:ext cx="9647942" cy="5360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Thank you, Jesus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 providing all my needs.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want to give a little back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 what you’ve given me.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Please bless our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Sabbath School offering.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DEA1C74-BE10-BCDE-9ED5-369A96435EB4}"/>
              </a:ext>
            </a:extLst>
          </p:cNvPr>
          <p:cNvSpPr txBox="1">
            <a:spLocks/>
          </p:cNvSpPr>
          <p:nvPr/>
        </p:nvSpPr>
        <p:spPr>
          <a:xfrm>
            <a:off x="390286" y="6555378"/>
            <a:ext cx="6275507" cy="2647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"Thank You, Jesus" by Rosie Smith,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Thank You, Jesus">
            <a:hlinkClick r:id="" action="ppaction://media"/>
            <a:extLst>
              <a:ext uri="{FF2B5EF4-FFF2-40B4-BE49-F238E27FC236}">
                <a16:creationId xmlns:a16="http://schemas.microsoft.com/office/drawing/2014/main" id="{E0F096F3-7CA8-FE47-9F5B-C70587218C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9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51650F-D393-2DA6-DE86-99B08162A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C3B1951-0D90-0E14-C88F-F2086EB90D34}"/>
              </a:ext>
            </a:extLst>
          </p:cNvPr>
          <p:cNvSpPr/>
          <p:nvPr/>
        </p:nvSpPr>
        <p:spPr>
          <a:xfrm>
            <a:off x="853674" y="152039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FAST FACT 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CHART</a:t>
            </a:r>
          </a:p>
        </p:txBody>
      </p:sp>
    </p:spTree>
    <p:extLst>
      <p:ext uri="{BB962C8B-B14F-4D97-AF65-F5344CB8AC3E}">
        <p14:creationId xmlns:p14="http://schemas.microsoft.com/office/powerpoint/2010/main" val="393601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1B6F01-3871-3D65-753C-6E3FE1EC6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5BE4B46-AF97-A1E9-204E-0AB9ABC61189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97BA05-F8CE-B236-D9FF-8606B6C879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Visitor Song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20C814B-4B7C-F932-A998-BB2C181A3328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E0BC1DA-704D-F901-A1C8-61DA9DE936CC}"/>
              </a:ext>
            </a:extLst>
          </p:cNvPr>
          <p:cNvSpPr txBox="1">
            <a:spLocks/>
          </p:cNvSpPr>
          <p:nvPr/>
        </p:nvSpPr>
        <p:spPr>
          <a:xfrm>
            <a:off x="1078523" y="1716216"/>
            <a:ext cx="8229529" cy="44498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ith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us today.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Let’s smile and wave.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 to Sabbath 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We’re glad you came.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hope to see you again. (x2)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1A933E8-F8AA-4C8B-7EB8-2D651B7D931E}"/>
              </a:ext>
            </a:extLst>
          </p:cNvPr>
          <p:cNvSpPr txBox="1">
            <a:spLocks/>
          </p:cNvSpPr>
          <p:nvPr/>
        </p:nvSpPr>
        <p:spPr>
          <a:xfrm>
            <a:off x="337174" y="6434393"/>
            <a:ext cx="7932517" cy="3867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“Visitor Song”  by Rosie Smith. Copyright © 2025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Visitor Song (Master)">
            <a:hlinkClick r:id="" action="ppaction://media"/>
            <a:extLst>
              <a:ext uri="{FF2B5EF4-FFF2-40B4-BE49-F238E27FC236}">
                <a16:creationId xmlns:a16="http://schemas.microsoft.com/office/drawing/2014/main" id="{5311E402-B4AC-BF99-898C-388D7EFA36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53" y="2629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277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1095AE-3263-1D76-9034-7AC151E6E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A213C3D-C9BA-F7E2-E5F3-4C0CA4493476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98573D-4D9F-19A0-60F1-BFD1B1A03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Happy Birthday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D31CCF7-9F7A-B53A-291B-3DDA6F1A0630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0B19630-8CF1-6B46-2086-B2A7C37BFD65}"/>
              </a:ext>
            </a:extLst>
          </p:cNvPr>
          <p:cNvSpPr txBox="1">
            <a:spLocks/>
          </p:cNvSpPr>
          <p:nvPr/>
        </p:nvSpPr>
        <p:spPr>
          <a:xfrm>
            <a:off x="1349096" y="2333246"/>
            <a:ext cx="7617974" cy="3178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birthday, happy birthday,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 loves you dear ___________.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49AB3A-A7C8-4A21-567F-F627F05AFB37}"/>
              </a:ext>
            </a:extLst>
          </p:cNvPr>
          <p:cNvSpPr txBox="1">
            <a:spLocks/>
          </p:cNvSpPr>
          <p:nvPr/>
        </p:nvSpPr>
        <p:spPr>
          <a:xfrm>
            <a:off x="73599" y="6488458"/>
            <a:ext cx="8686810" cy="301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“Happy Birthday” by Janet Sage, copyright © 2001 North American Division Corporation of Seventh-day Adventists. From Little Voices Praise Him, #39. Used by permission.</a:t>
            </a:r>
          </a:p>
        </p:txBody>
      </p:sp>
      <p:pic>
        <p:nvPicPr>
          <p:cNvPr id="10" name="Birthday Song (Master 1) copy 2">
            <a:hlinkClick r:id="" action="ppaction://media"/>
            <a:extLst>
              <a:ext uri="{FF2B5EF4-FFF2-40B4-BE49-F238E27FC236}">
                <a16:creationId xmlns:a16="http://schemas.microsoft.com/office/drawing/2014/main" id="{44F5D795-0D85-A487-25C0-02F324C5AE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45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DCC2A8-4FD5-0910-89B3-C01FF36D8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AFB55F4-321E-9C66-FA11-D80422F961AB}"/>
              </a:ext>
            </a:extLst>
          </p:cNvPr>
          <p:cNvSpPr/>
          <p:nvPr/>
        </p:nvSpPr>
        <p:spPr>
          <a:xfrm>
            <a:off x="5460841" y="1154104"/>
            <a:ext cx="5946789" cy="4549792"/>
          </a:xfrm>
          <a:prstGeom prst="roundRect">
            <a:avLst/>
          </a:prstGeom>
          <a:solidFill>
            <a:srgbClr val="57AA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FOCUS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ACTIVITIES</a:t>
            </a:r>
          </a:p>
        </p:txBody>
      </p:sp>
    </p:spTree>
    <p:extLst>
      <p:ext uri="{BB962C8B-B14F-4D97-AF65-F5344CB8AC3E}">
        <p14:creationId xmlns:p14="http://schemas.microsoft.com/office/powerpoint/2010/main" val="2323697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557607-0DF9-2D4C-DAF1-DB7D5423D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6F6F375-BACE-169B-AB9F-EF6B8E8FDA2B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D6BA80-AE40-DB0D-171F-B10A896A5F7F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172D65-09E1-A3F3-7430-018768D0F40C}"/>
              </a:ext>
            </a:extLst>
          </p:cNvPr>
          <p:cNvSpPr txBox="1"/>
          <p:nvPr/>
        </p:nvSpPr>
        <p:spPr>
          <a:xfrm>
            <a:off x="1445008" y="1751617"/>
            <a:ext cx="631840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5300" b="1" dirty="0">
                <a:solidFill>
                  <a:srgbClr val="639C7B"/>
                </a:solidFill>
                <a:latin typeface="Century Gothic" panose="020B0502020202020204" pitchFamily="34" charset="0"/>
              </a:rPr>
              <a:t>Jesus loves to surprise me with good things to grow my faith.</a:t>
            </a:r>
            <a:endParaRPr lang="en-AU" sz="5300" dirty="0">
              <a:solidFill>
                <a:srgbClr val="639C7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642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1D5BF8-CA62-3074-2783-FFD8FCFCB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0E118C0-033C-4292-51F1-D0AFB68264F5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BIBLE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STORY</a:t>
            </a:r>
          </a:p>
        </p:txBody>
      </p:sp>
    </p:spTree>
    <p:extLst>
      <p:ext uri="{BB962C8B-B14F-4D97-AF65-F5344CB8AC3E}">
        <p14:creationId xmlns:p14="http://schemas.microsoft.com/office/powerpoint/2010/main" val="2931745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1A5263-ECCD-DAEA-A3B9-023859060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7372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0BB0121-A96C-032D-F104-22F1C70289B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41326" y="0"/>
            <a:ext cx="7709348" cy="688624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FF1E9D8-70E8-1C8D-332B-8A96F03B749F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1439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0EAAF0-A32D-3BCF-CCBE-D4876907F9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2599" y="0"/>
            <a:ext cx="11486801" cy="685799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E9B32EC-DE42-38DF-FC9A-19221A37386D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301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52140E-43EB-56C2-6546-AE87AB031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B67E334C-B2FB-C35F-54C6-CD5E9943A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2585" y="1382164"/>
            <a:ext cx="9261336" cy="5040608"/>
          </a:xfrm>
        </p:spPr>
        <p:txBody>
          <a:bodyPr>
            <a:normAutofit/>
          </a:bodyPr>
          <a:lstStyle/>
          <a:p>
            <a:endParaRPr lang="en-US" sz="2000" i="1" dirty="0">
              <a:effectLst/>
              <a:latin typeface="Helvetica" pitchFamily="2" charset="0"/>
            </a:endParaRPr>
          </a:p>
          <a:p>
            <a:endParaRPr lang="en-US" sz="2000" i="1" dirty="0"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7454312-D8B0-AC4B-A316-BC8AAAE82084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EARLY ARRIVALS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04D7101-FAC8-1056-5041-F45F9FFC1A94}"/>
              </a:ext>
            </a:extLst>
          </p:cNvPr>
          <p:cNvSpPr/>
          <p:nvPr/>
        </p:nvSpPr>
        <p:spPr>
          <a:xfrm>
            <a:off x="1454277" y="1504057"/>
            <a:ext cx="5338409" cy="3849886"/>
          </a:xfrm>
          <a:prstGeom prst="roundRect">
            <a:avLst/>
          </a:prstGeom>
          <a:solidFill>
            <a:srgbClr val="957F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EARLY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ARRIVALS</a:t>
            </a:r>
          </a:p>
        </p:txBody>
      </p:sp>
    </p:spTree>
    <p:extLst>
      <p:ext uri="{BB962C8B-B14F-4D97-AF65-F5344CB8AC3E}">
        <p14:creationId xmlns:p14="http://schemas.microsoft.com/office/powerpoint/2010/main" val="2999885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B6B6A2-4368-EB58-282F-8CF15EA952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86922" y="0"/>
            <a:ext cx="8218156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723A9F1-ED16-2BCA-0DEE-DAF0BCEB78B7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3470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12FA54-2199-2F1B-7066-7E28D525C73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48020" y="0"/>
            <a:ext cx="9172841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89615CA-EFFC-7748-7B50-DA2A43959BA9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4219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CABBFA6-D681-C449-FCB9-9F9C4904C0D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73F121B-DCCC-2D5C-F375-6C4A03B8A852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8397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D5CDC2-9E9C-527A-46F7-554F59316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BC4A933-95F4-69BA-B72F-D92317E4ADCC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UNPACK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STORY</a:t>
            </a:r>
          </a:p>
        </p:txBody>
      </p:sp>
    </p:spTree>
    <p:extLst>
      <p:ext uri="{BB962C8B-B14F-4D97-AF65-F5344CB8AC3E}">
        <p14:creationId xmlns:p14="http://schemas.microsoft.com/office/powerpoint/2010/main" val="40890368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E04069-A045-B6D1-B257-42D5AFBA9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D923470-F0C2-290D-EBE6-754804D3A260}"/>
              </a:ext>
            </a:extLst>
          </p:cNvPr>
          <p:cNvSpPr/>
          <p:nvPr/>
        </p:nvSpPr>
        <p:spPr>
          <a:xfrm>
            <a:off x="-179207" y="464838"/>
            <a:ext cx="3543509" cy="440037"/>
          </a:xfrm>
          <a:prstGeom prst="roundRect">
            <a:avLst/>
          </a:prstGeom>
          <a:solidFill>
            <a:srgbClr val="E86D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924768B-37D7-6E06-CE78-111C442B1DAE}"/>
              </a:ext>
            </a:extLst>
          </p:cNvPr>
          <p:cNvSpPr txBox="1">
            <a:spLocks/>
          </p:cNvSpPr>
          <p:nvPr/>
        </p:nvSpPr>
        <p:spPr>
          <a:xfrm>
            <a:off x="769972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CHARACTER CARDS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904734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E2E108-89D9-B000-398F-003BCE734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2702B3-BF3C-60FC-7D49-DD354F577940}"/>
              </a:ext>
            </a:extLst>
          </p:cNvPr>
          <p:cNvSpPr/>
          <p:nvPr/>
        </p:nvSpPr>
        <p:spPr>
          <a:xfrm>
            <a:off x="-2655836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6B131C-9231-183B-052B-97F78AC3A003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MEMORY VERSE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653D63-0DCE-645E-D20A-D77A2CEF764B}"/>
              </a:ext>
            </a:extLst>
          </p:cNvPr>
          <p:cNvSpPr txBox="1"/>
          <p:nvPr/>
        </p:nvSpPr>
        <p:spPr>
          <a:xfrm>
            <a:off x="3203191" y="3228713"/>
            <a:ext cx="652569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“Oh, give thanks to the Lord of lords! For His mercy endures forever: to Him who alone does great wonders.” </a:t>
            </a:r>
          </a:p>
          <a:p>
            <a:pPr algn="ctr"/>
            <a:r>
              <a:rPr lang="en-N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Psalm 136:3, 4</a:t>
            </a:r>
            <a:endParaRPr lang="en-AU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3054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4F4CC3-A227-514F-9D9E-3CEAD02CF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5278CA5-BE21-30E3-A814-263D233E5A27}"/>
              </a:ext>
            </a:extLst>
          </p:cNvPr>
          <p:cNvSpPr/>
          <p:nvPr/>
        </p:nvSpPr>
        <p:spPr>
          <a:xfrm>
            <a:off x="-2250091" y="447585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8928BE8-C8DA-E1F7-BA9E-9574CF24258C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SCRIPTURE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FF0714-52EB-BDF7-1E55-EB230CBE7648}"/>
              </a:ext>
            </a:extLst>
          </p:cNvPr>
          <p:cNvSpPr txBox="1">
            <a:spLocks/>
          </p:cNvSpPr>
          <p:nvPr/>
        </p:nvSpPr>
        <p:spPr>
          <a:xfrm>
            <a:off x="88729" y="6465278"/>
            <a:ext cx="7127997" cy="3867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"Psalm 136:3,4" music by Rosie Smith, copyright © 2026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D3D195A-970E-1657-4E18-04ED4D172206}"/>
              </a:ext>
            </a:extLst>
          </p:cNvPr>
          <p:cNvSpPr txBox="1">
            <a:spLocks/>
          </p:cNvSpPr>
          <p:nvPr/>
        </p:nvSpPr>
        <p:spPr>
          <a:xfrm>
            <a:off x="916335" y="2055781"/>
            <a:ext cx="6400751" cy="39140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Oh, give thanks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 the Lord of lords!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 His mercy endures forever.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To Him who alone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D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oes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great wonders.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Psalm 136 verse 3 and 4.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2C42FFB-A6D8-62FF-D494-5917BC577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12032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639C7B"/>
                </a:solidFill>
                <a:effectLst/>
                <a:latin typeface="Century Gothic" panose="020B0502020202020204" pitchFamily="34" charset="0"/>
              </a:rPr>
              <a:t>Psalm 136:3,4</a:t>
            </a:r>
            <a:endParaRPr lang="en-AU" sz="2400" dirty="0">
              <a:solidFill>
                <a:srgbClr val="639C7B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3" name="3.9 Psalm 136-34 (Master)">
            <a:hlinkClick r:id="" action="ppaction://media"/>
            <a:extLst>
              <a:ext uri="{FF2B5EF4-FFF2-40B4-BE49-F238E27FC236}">
                <a16:creationId xmlns:a16="http://schemas.microsoft.com/office/drawing/2014/main" id="{23FB1F43-BA4E-FCB7-D32B-CC0538832D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30752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3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2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145D7C-C7B7-27D5-7AFD-F8356961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C9227C1-A6A2-FCAD-D1FB-EFD93D137A8A}"/>
              </a:ext>
            </a:extLst>
          </p:cNvPr>
          <p:cNvSpPr/>
          <p:nvPr/>
        </p:nvSpPr>
        <p:spPr>
          <a:xfrm>
            <a:off x="5322831" y="1554461"/>
            <a:ext cx="5442729" cy="3749078"/>
          </a:xfrm>
          <a:prstGeom prst="roundRect">
            <a:avLst/>
          </a:prstGeom>
          <a:solidFill>
            <a:srgbClr val="95AC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STORY</a:t>
            </a:r>
          </a:p>
        </p:txBody>
      </p:sp>
    </p:spTree>
    <p:extLst>
      <p:ext uri="{BB962C8B-B14F-4D97-AF65-F5344CB8AC3E}">
        <p14:creationId xmlns:p14="http://schemas.microsoft.com/office/powerpoint/2010/main" val="253935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F55C70-3538-CDF9-CA9E-730D3629D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1E72F7F-909D-A302-039A-2FC76AA92DA3}"/>
              </a:ext>
            </a:extLst>
          </p:cNvPr>
          <p:cNvSpPr/>
          <p:nvPr/>
        </p:nvSpPr>
        <p:spPr>
          <a:xfrm>
            <a:off x="991039" y="1447810"/>
            <a:ext cx="5104961" cy="384988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CRAFT</a:t>
            </a:r>
          </a:p>
        </p:txBody>
      </p:sp>
    </p:spTree>
    <p:extLst>
      <p:ext uri="{BB962C8B-B14F-4D97-AF65-F5344CB8AC3E}">
        <p14:creationId xmlns:p14="http://schemas.microsoft.com/office/powerpoint/2010/main" val="32817118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145D7C-C7B7-27D5-7AFD-F8356961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C9227C1-A6A2-FCAD-D1FB-EFD93D137A8A}"/>
              </a:ext>
            </a:extLst>
          </p:cNvPr>
          <p:cNvSpPr/>
          <p:nvPr/>
        </p:nvSpPr>
        <p:spPr>
          <a:xfrm>
            <a:off x="5322831" y="1554461"/>
            <a:ext cx="5442729" cy="3749078"/>
          </a:xfrm>
          <a:prstGeom prst="roundRect">
            <a:avLst/>
          </a:prstGeom>
          <a:solidFill>
            <a:srgbClr val="95AC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CHALLENGE</a:t>
            </a:r>
          </a:p>
        </p:txBody>
      </p:sp>
    </p:spTree>
    <p:extLst>
      <p:ext uri="{BB962C8B-B14F-4D97-AF65-F5344CB8AC3E}">
        <p14:creationId xmlns:p14="http://schemas.microsoft.com/office/powerpoint/2010/main" val="427516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4CAE17-5F02-3DD3-6C39-EDF95CB1C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32650C-D08B-EBD4-BF33-02D1D1B7D40C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A018292-B03D-779E-BC43-3E0DD6CA384D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7768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ED8BCC-83F7-5FEB-B941-CA843D3FE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471E6DE-5345-B255-3DD1-A1815E3749D7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FA32A5F-3A9E-1C34-E11E-244452FCF374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48B9E7-F599-389D-B228-8170886ED3F7}"/>
              </a:ext>
            </a:extLst>
          </p:cNvPr>
          <p:cNvSpPr txBox="1"/>
          <p:nvPr/>
        </p:nvSpPr>
        <p:spPr>
          <a:xfrm>
            <a:off x="1445008" y="1751617"/>
            <a:ext cx="631840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 loves to surprise me with good things to grow my faith.</a:t>
            </a:r>
            <a:endParaRPr kumimoji="0" lang="en-AU" sz="5300" b="0" i="0" u="none" strike="noStrike" kern="1200" cap="none" spc="0" normalizeH="0" baseline="0" noProof="0" dirty="0">
              <a:ln>
                <a:noFill/>
              </a:ln>
              <a:solidFill>
                <a:srgbClr val="639C7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49201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A4F44F-892A-AAF6-2A8E-02F2F5120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85E3E08-BA12-3F53-59FB-15E2B59D6D7B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799ED2F-A788-E391-3D1D-90DCFA72886B}"/>
              </a:ext>
            </a:extLst>
          </p:cNvPr>
          <p:cNvSpPr/>
          <p:nvPr/>
        </p:nvSpPr>
        <p:spPr>
          <a:xfrm>
            <a:off x="1459720" y="1504057"/>
            <a:ext cx="4538308" cy="3849886"/>
          </a:xfrm>
          <a:prstGeom prst="roundRect">
            <a:avLst/>
          </a:prstGeom>
          <a:solidFill>
            <a:srgbClr val="D298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PRAYER</a:t>
            </a:r>
          </a:p>
        </p:txBody>
      </p:sp>
    </p:spTree>
    <p:extLst>
      <p:ext uri="{BB962C8B-B14F-4D97-AF65-F5344CB8AC3E}">
        <p14:creationId xmlns:p14="http://schemas.microsoft.com/office/powerpoint/2010/main" val="2795091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B8C69B-3E01-A641-5F32-1C43F03ED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5DAA9-61E8-6263-1652-CDE32417F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Alive in Jesus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F7F47E6-24A5-E535-4C89-9A9C3C64A16B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48B9279-169B-3ED1-84C1-DC3D0AF9EA25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492B70-2F13-162D-5356-0347630FFAC5}"/>
              </a:ext>
            </a:extLst>
          </p:cNvPr>
          <p:cNvSpPr txBox="1">
            <a:spLocks/>
          </p:cNvSpPr>
          <p:nvPr/>
        </p:nvSpPr>
        <p:spPr>
          <a:xfrm>
            <a:off x="885026" y="1730758"/>
            <a:ext cx="8600586" cy="45565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It’s good to see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How are you today?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Let’s have some fun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As we learn about God’s love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And follow in His way.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We’re alive in Jesus.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We’re alive in Jesus.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BB38264-F6DC-622A-5BB1-203D52B31573}"/>
              </a:ext>
            </a:extLst>
          </p:cNvPr>
          <p:cNvSpPr txBox="1">
            <a:spLocks/>
          </p:cNvSpPr>
          <p:nvPr/>
        </p:nvSpPr>
        <p:spPr>
          <a:xfrm>
            <a:off x="0" y="6389341"/>
            <a:ext cx="7967162" cy="4107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"Alive in Jesus" by Rosie Smith, copyright © 2024 General Conference 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Alive in Jesus">
            <a:hlinkClick r:id="" action="ppaction://media"/>
            <a:extLst>
              <a:ext uri="{FF2B5EF4-FFF2-40B4-BE49-F238E27FC236}">
                <a16:creationId xmlns:a16="http://schemas.microsoft.com/office/drawing/2014/main" id="{AC488773-7A7B-FCAD-E1DA-611981230F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17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AA5668-7736-8DBF-162B-5E7FC8F9D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4F9B7-3452-2B5F-FB41-9628644643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I Want to Tell the World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993A9FE-8FDB-4BDF-5B56-BC958D0E92E7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30E0D0C-972F-03ED-B74A-D052F3AE7024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CB6A2A-CFF0-55D5-8AC7-A5960C5B5D58}"/>
              </a:ext>
            </a:extLst>
          </p:cNvPr>
          <p:cNvSpPr txBox="1">
            <a:spLocks/>
          </p:cNvSpPr>
          <p:nvPr/>
        </p:nvSpPr>
        <p:spPr>
          <a:xfrm>
            <a:off x="1092818" y="1682785"/>
            <a:ext cx="7638585" cy="4941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want to tell the world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 good news, the good news.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Tell </a:t>
            </a:r>
            <a:r>
              <a:rPr lang="en-US" sz="32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ev’ry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 boy and girl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That Jesus is coming back soon.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For all those who love Him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And t</a:t>
            </a: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rust in His saving grace,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 will take us to heaven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live with Him always.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800" kern="100" dirty="0">
              <a:solidFill>
                <a:prstClr val="black"/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7" name="I Want to Tell the World (Master 1)">
            <a:hlinkClick r:id="" action="ppaction://media"/>
            <a:extLst>
              <a:ext uri="{FF2B5EF4-FFF2-40B4-BE49-F238E27FC236}">
                <a16:creationId xmlns:a16="http://schemas.microsoft.com/office/drawing/2014/main" id="{E05805F5-B224-BBAC-6D18-A665D5450E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59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9C75A1-4AE5-4E7E-CCD6-45F077F9A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EFE1F-C797-297C-2276-FD53E3CA7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I want to Tell the World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9392A77-2246-5A59-8091-E69854EF6F91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5D53A43-3E16-AF47-E451-C2BEB6BFC0FA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8962D3-5265-38B9-53C0-C1D7823A91EC}"/>
              </a:ext>
            </a:extLst>
          </p:cNvPr>
          <p:cNvSpPr txBox="1">
            <a:spLocks/>
          </p:cNvSpPr>
          <p:nvPr/>
        </p:nvSpPr>
        <p:spPr>
          <a:xfrm>
            <a:off x="1225778" y="2225414"/>
            <a:ext cx="8504305" cy="3669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want to tell the world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 good news, the good news.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Tell 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ev’ry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boy and girl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hat Jesus is coming,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He’s coming back soon.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35D3721-91C8-1DA3-02D6-5235FAC4A0D1}"/>
              </a:ext>
            </a:extLst>
          </p:cNvPr>
          <p:cNvSpPr txBox="1">
            <a:spLocks/>
          </p:cNvSpPr>
          <p:nvPr/>
        </p:nvSpPr>
        <p:spPr>
          <a:xfrm>
            <a:off x="1477" y="6501161"/>
            <a:ext cx="8707625" cy="3323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"I Want to Tell the World" by Rosie Smith, copyright © 2025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543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1855C3-4276-1651-B689-F2D1DAE4A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999D4-4564-A4FC-80DB-809A6A650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Sabbath Song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AF8DB32-1279-17A9-F7FE-E1851A6CFEA9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3191744-6C86-5FA2-C687-C34694588541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D6063-C602-F7F5-4C8F-C8C2A3DAE57C}"/>
              </a:ext>
            </a:extLst>
          </p:cNvPr>
          <p:cNvSpPr txBox="1">
            <a:spLocks/>
          </p:cNvSpPr>
          <p:nvPr/>
        </p:nvSpPr>
        <p:spPr>
          <a:xfrm>
            <a:off x="812800" y="1527720"/>
            <a:ext cx="8575499" cy="4984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 made us, He saved us,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He’s coming back to take us home.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two times)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Jesus, You are welcome in this place.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Father, Y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are welcome in this space.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Holy Spirit, fill our hearts with grace.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this palace of time and space.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this palace of time and space.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5" name="Sabbath Song">
            <a:hlinkClick r:id="" action="ppaction://media"/>
            <a:extLst>
              <a:ext uri="{FF2B5EF4-FFF2-40B4-BE49-F238E27FC236}">
                <a16:creationId xmlns:a16="http://schemas.microsoft.com/office/drawing/2014/main" id="{1F528621-EBEF-60A4-2584-40B43868A3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8749"/>
            <a:ext cx="812800" cy="8128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BF808D7-3D4B-E17B-62B3-7E0A63372798}"/>
              </a:ext>
            </a:extLst>
          </p:cNvPr>
          <p:cNvSpPr txBox="1">
            <a:spLocks/>
          </p:cNvSpPr>
          <p:nvPr/>
        </p:nvSpPr>
        <p:spPr>
          <a:xfrm>
            <a:off x="239160" y="6422772"/>
            <a:ext cx="8575500" cy="4107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"Sabbath Song" by Alexandria and Leighton Heise, copyright © 2020, Alexandria and Leighton Heise.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63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E3158B-29A2-C348-70CF-208CA7ECA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44EC17F-D638-E76D-D3EB-9CE54AEDD256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09C2F94-28CC-95BC-A046-A960810F409F}"/>
              </a:ext>
            </a:extLst>
          </p:cNvPr>
          <p:cNvSpPr/>
          <p:nvPr/>
        </p:nvSpPr>
        <p:spPr>
          <a:xfrm>
            <a:off x="1209349" y="1504057"/>
            <a:ext cx="4886651" cy="3849886"/>
          </a:xfrm>
          <a:prstGeom prst="roundRect">
            <a:avLst/>
          </a:prstGeom>
          <a:solidFill>
            <a:srgbClr val="E7B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PRAYER</a:t>
            </a:r>
          </a:p>
        </p:txBody>
      </p:sp>
    </p:spTree>
    <p:extLst>
      <p:ext uri="{BB962C8B-B14F-4D97-AF65-F5344CB8AC3E}">
        <p14:creationId xmlns:p14="http://schemas.microsoft.com/office/powerpoint/2010/main" val="2271974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FE1AEC-B3ED-AAC4-6D99-880EE9391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5BBB4FC-08C3-6EB8-BF1A-DC39A5116113}"/>
              </a:ext>
            </a:extLst>
          </p:cNvPr>
          <p:cNvSpPr/>
          <p:nvPr/>
        </p:nvSpPr>
        <p:spPr>
          <a:xfrm>
            <a:off x="928102" y="160545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60242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1467</TotalTime>
  <Words>780</Words>
  <Application>Microsoft Macintosh PowerPoint</Application>
  <PresentationFormat>Widescreen</PresentationFormat>
  <Paragraphs>183</Paragraphs>
  <Slides>31</Slides>
  <Notes>2</Notes>
  <HiddenSlides>0</HiddenSlides>
  <MMClips>7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Aptos</vt:lpstr>
      <vt:lpstr>Aptos Display</vt:lpstr>
      <vt:lpstr>Arial</vt:lpstr>
      <vt:lpstr>Century Gothic</vt:lpstr>
      <vt:lpstr>Helvetica</vt:lpstr>
      <vt:lpstr>1_Office Theme</vt:lpstr>
      <vt:lpstr>Office Theme</vt:lpstr>
      <vt:lpstr>PowerPoint Presentation</vt:lpstr>
      <vt:lpstr>PowerPoint Presentation</vt:lpstr>
      <vt:lpstr>PowerPoint Presentation</vt:lpstr>
      <vt:lpstr>Alive in Jesus</vt:lpstr>
      <vt:lpstr>I Want to Tell the World</vt:lpstr>
      <vt:lpstr>I want to Tell the World</vt:lpstr>
      <vt:lpstr>Sabbath Song</vt:lpstr>
      <vt:lpstr>PowerPoint Presentation</vt:lpstr>
      <vt:lpstr>PowerPoint Presentation</vt:lpstr>
      <vt:lpstr>Thank You, Jesus</vt:lpstr>
      <vt:lpstr>PowerPoint Presentation</vt:lpstr>
      <vt:lpstr>Visitor Song</vt:lpstr>
      <vt:lpstr>Happy Birthday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Psalm 136:3,4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Apaza Romero, Fany</dc:creator>
  <cp:lastModifiedBy>Apaza Romero, Fany</cp:lastModifiedBy>
  <cp:revision>19</cp:revision>
  <dcterms:created xsi:type="dcterms:W3CDTF">2025-11-10T16:37:45Z</dcterms:created>
  <dcterms:modified xsi:type="dcterms:W3CDTF">2026-05-21T16:58:14Z</dcterms:modified>
</cp:coreProperties>
</file>